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7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1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98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2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488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8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5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1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1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8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6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7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0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55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052736"/>
            <a:ext cx="9143999" cy="2376264"/>
          </a:xfrm>
        </p:spPr>
        <p:txBody>
          <a:bodyPr/>
          <a:lstStyle/>
          <a:p>
            <a:pPr algn="ctr"/>
            <a:r>
              <a:rPr lang="ru-RU" sz="4800" dirty="0"/>
              <a:t>П</a:t>
            </a:r>
            <a:r>
              <a:rPr lang="ru-RU" sz="4800" dirty="0" smtClean="0"/>
              <a:t>роект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«</a:t>
            </a:r>
            <a:r>
              <a:rPr lang="ru-RU" sz="8000" dirty="0" err="1" smtClean="0"/>
              <a:t>Здоровячок</a:t>
            </a:r>
            <a:r>
              <a:rPr lang="ru-RU" sz="8000" dirty="0" smtClean="0"/>
              <a:t>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9143999" cy="314096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tx1"/>
                </a:solidFill>
              </a:rPr>
              <a:t>«Я не боюсь еще и еще раз повторять: забота о здоровье – это важнейший труд воспитателя. От жизнерадостности, бодрости детей зависит их одухотворенная жизнь, мировоззрение, умственное развитие, прочность знаний, вера в свои силы»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>
                <a:solidFill>
                  <a:schemeClr val="tx1"/>
                </a:solidFill>
              </a:rPr>
              <a:t>В.А. Сухомлинский.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275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дошкольном детстве закладывается фундамент здоровья ребенка, происходит его интенсивный рост и развитие, формируются основные движения, осанка, а также необходимые навыки и привычки, приобретаются базовые физические качества, вырабатываются черты характера, без которых невозможен здоровый образ </a:t>
            </a:r>
            <a:r>
              <a:rPr lang="ru-RU" sz="2400" dirty="0" smtClean="0"/>
              <a:t>жизни.</a:t>
            </a:r>
          </a:p>
          <a:p>
            <a:pPr marL="0" indent="0">
              <a:buNone/>
            </a:pPr>
            <a:r>
              <a:rPr lang="ru-RU" sz="2400" dirty="0" smtClean="0"/>
              <a:t>Помочь </a:t>
            </a:r>
            <a:r>
              <a:rPr lang="ru-RU" sz="2400" dirty="0"/>
              <a:t>детям узнавать и учиться понимать значимость для жизни человека здоровья, стало причиной создания этого проекта.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3573016"/>
            <a:ext cx="4176464" cy="3132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77" y="3584505"/>
            <a:ext cx="4161145" cy="31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8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Цель проекта:</a:t>
            </a:r>
            <a:r>
              <a:rPr lang="ru-RU" sz="2400" dirty="0"/>
              <a:t> Формирование у детей потребности в здоровом образе жизни.</a:t>
            </a:r>
          </a:p>
          <a:p>
            <a:pPr marL="0" indent="0">
              <a:buNone/>
            </a:pPr>
            <a:r>
              <a:rPr lang="ru-RU" sz="2400" b="1" dirty="0" smtClean="0"/>
              <a:t>Основные задачи: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1.Формирование </a:t>
            </a:r>
            <a:r>
              <a:rPr lang="ru-RU" sz="2400" dirty="0"/>
              <a:t>у детей </a:t>
            </a:r>
            <a:r>
              <a:rPr lang="ru-RU" sz="2400" dirty="0" smtClean="0"/>
              <a:t>первоначальных представлений </a:t>
            </a:r>
            <a:r>
              <a:rPr lang="ru-RU" sz="2400" dirty="0"/>
              <a:t>о </a:t>
            </a:r>
            <a:r>
              <a:rPr lang="ru-RU" sz="2400" dirty="0" smtClean="0"/>
              <a:t>здоровье, желание сохранять и укреплять его.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</a:t>
            </a:r>
            <a:r>
              <a:rPr lang="ru-RU" sz="2400" dirty="0" smtClean="0"/>
              <a:t>.Углубление знаний </a:t>
            </a:r>
            <a:r>
              <a:rPr lang="ru-RU" sz="2400" dirty="0"/>
              <a:t>о своем организме. </a:t>
            </a:r>
          </a:p>
          <a:p>
            <a:pPr marL="0" indent="0">
              <a:buNone/>
            </a:pPr>
            <a:r>
              <a:rPr lang="ru-RU" sz="2400" dirty="0" smtClean="0"/>
              <a:t>4.Развитие познавательной </a:t>
            </a:r>
            <a:r>
              <a:rPr lang="ru-RU" sz="2400" dirty="0"/>
              <a:t>и </a:t>
            </a:r>
            <a:r>
              <a:rPr lang="ru-RU" sz="2400" dirty="0" smtClean="0"/>
              <a:t>двигательной активности </a:t>
            </a:r>
            <a:r>
              <a:rPr lang="ru-RU" sz="2400" dirty="0"/>
              <a:t>дошкольников. </a:t>
            </a:r>
          </a:p>
          <a:p>
            <a:pPr marL="0" indent="0">
              <a:buNone/>
            </a:pPr>
            <a:r>
              <a:rPr lang="ru-RU" sz="2400" dirty="0" smtClean="0"/>
              <a:t>5.Формирование культурно-гигиенических навыков.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 r="13391"/>
          <a:stretch/>
        </p:blipFill>
        <p:spPr>
          <a:xfrm>
            <a:off x="323528" y="4005064"/>
            <a:ext cx="2600072" cy="2767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6" r="10043"/>
          <a:stretch/>
        </p:blipFill>
        <p:spPr>
          <a:xfrm>
            <a:off x="3923928" y="4021694"/>
            <a:ext cx="4580342" cy="2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2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25252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Участники проекта: дети 2 младшей группы «Цветики» и средних групп «Весёлый теремок» и «Яркая радуга»</a:t>
            </a:r>
          </a:p>
          <a:p>
            <a:pPr marL="0" indent="0">
              <a:buNone/>
            </a:pPr>
            <a:r>
              <a:rPr lang="ru-RU" sz="2400" dirty="0" smtClean="0"/>
              <a:t>По типу проведения – проект групповой и краткосрочный.</a:t>
            </a:r>
          </a:p>
          <a:p>
            <a:pPr marL="0" indent="0">
              <a:buNone/>
            </a:pPr>
            <a:r>
              <a:rPr lang="ru-RU" sz="2400" dirty="0" smtClean="0"/>
              <a:t>Основные этапы реализации:</a:t>
            </a:r>
          </a:p>
          <a:p>
            <a:pPr marL="0" indent="0">
              <a:buNone/>
            </a:pPr>
            <a:r>
              <a:rPr lang="ru-RU" sz="2400" dirty="0" smtClean="0"/>
              <a:t>1.Подготовительный (</a:t>
            </a:r>
            <a:r>
              <a:rPr lang="ru-RU" sz="2400" dirty="0"/>
              <a:t>о</a:t>
            </a:r>
            <a:r>
              <a:rPr lang="ru-RU" sz="2400" dirty="0" smtClean="0"/>
              <a:t>рганизация </a:t>
            </a:r>
            <a:r>
              <a:rPr lang="ru-RU" sz="2400" dirty="0"/>
              <a:t>предметно-развивающей </a:t>
            </a:r>
            <a:r>
              <a:rPr lang="ru-RU" sz="2400" dirty="0" smtClean="0"/>
              <a:t>среды, разработка </a:t>
            </a:r>
            <a:r>
              <a:rPr lang="ru-RU" sz="2400" dirty="0"/>
              <a:t>перспективно-тематического плана, </a:t>
            </a:r>
            <a:r>
              <a:rPr lang="ru-RU" sz="2400" dirty="0" smtClean="0"/>
              <a:t>конспектов </a:t>
            </a:r>
            <a:r>
              <a:rPr lang="ru-RU" sz="2400" dirty="0"/>
              <a:t>занятий, </a:t>
            </a:r>
            <a:r>
              <a:rPr lang="ru-RU" sz="2400" dirty="0" smtClean="0"/>
              <a:t>развлечений, подготовка </a:t>
            </a:r>
            <a:r>
              <a:rPr lang="ru-RU" sz="2400" dirty="0"/>
              <a:t>консультации для </a:t>
            </a:r>
            <a:r>
              <a:rPr lang="ru-RU" sz="2400" dirty="0" smtClean="0"/>
              <a:t>родителей и необходимого </a:t>
            </a:r>
            <a:r>
              <a:rPr lang="ru-RU" sz="2400" dirty="0"/>
              <a:t>физкультурного </a:t>
            </a:r>
            <a:r>
              <a:rPr lang="ru-RU" sz="2400" dirty="0" smtClean="0"/>
              <a:t>оборудования)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6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2.Практический. </a:t>
            </a:r>
            <a:r>
              <a:rPr lang="ru-RU" sz="2400" dirty="0"/>
              <a:t>К</a:t>
            </a:r>
            <a:r>
              <a:rPr lang="ru-RU" sz="2400" dirty="0" smtClean="0"/>
              <a:t>аждый </a:t>
            </a:r>
            <a:r>
              <a:rPr lang="ru-RU" sz="2400" dirty="0"/>
              <a:t>день был насыщен </a:t>
            </a:r>
            <a:r>
              <a:rPr lang="ru-RU" sz="2400" dirty="0" smtClean="0"/>
              <a:t>интересными играми </a:t>
            </a:r>
            <a:r>
              <a:rPr lang="ru-RU" sz="2400" dirty="0"/>
              <a:t>и </a:t>
            </a:r>
            <a:r>
              <a:rPr lang="ru-RU" sz="2400" dirty="0" smtClean="0"/>
              <a:t>творчеством.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2145978" cy="2865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0" y="3960040"/>
            <a:ext cx="2137528" cy="2854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542" y="3682113"/>
            <a:ext cx="2371509" cy="3154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542" y="485339"/>
            <a:ext cx="2371509" cy="3159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6471" y="869011"/>
            <a:ext cx="3466098" cy="25944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74" y="4204871"/>
            <a:ext cx="3479195" cy="2609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2" y="2916618"/>
            <a:ext cx="2782458" cy="20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8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8165"/>
            <a:ext cx="3250453" cy="2437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94" y="179387"/>
            <a:ext cx="2062496" cy="2749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27" y="4357493"/>
            <a:ext cx="3240360" cy="2430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60" y="3965323"/>
            <a:ext cx="2116830" cy="2822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9387"/>
            <a:ext cx="3292446" cy="2469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1" y="4357493"/>
            <a:ext cx="3125282" cy="2343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r="1000" b="33201"/>
          <a:stretch/>
        </p:blipFill>
        <p:spPr>
          <a:xfrm>
            <a:off x="413238" y="2616388"/>
            <a:ext cx="2638087" cy="1939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1000" b="13251"/>
          <a:stretch/>
        </p:blipFill>
        <p:spPr>
          <a:xfrm>
            <a:off x="6118861" y="2458315"/>
            <a:ext cx="2502980" cy="21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9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3.Заключительный.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3"/>
            <a:ext cx="2231828" cy="29757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-198" b="18910"/>
          <a:stretch/>
        </p:blipFill>
        <p:spPr>
          <a:xfrm>
            <a:off x="6516216" y="282247"/>
            <a:ext cx="2376264" cy="2570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34" y="313348"/>
            <a:ext cx="3427585" cy="2570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813" y="3029911"/>
            <a:ext cx="3504832" cy="1874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40" y="5151088"/>
            <a:ext cx="3571379" cy="1459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27" y="5228728"/>
            <a:ext cx="2680041" cy="1269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70" y="2996952"/>
            <a:ext cx="2572847" cy="19296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0" y="3663116"/>
            <a:ext cx="2210829" cy="29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Можно сказать, что такая совместная деятельность детей, педагогов и родителей очень эффективна и полезна.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" y="836712"/>
            <a:ext cx="345638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r="5201" b="39500"/>
          <a:stretch/>
        </p:blipFill>
        <p:spPr>
          <a:xfrm>
            <a:off x="5180661" y="4849321"/>
            <a:ext cx="3707904" cy="19712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6" y="3617362"/>
            <a:ext cx="2322004" cy="3096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5" y="870153"/>
            <a:ext cx="3383867" cy="2537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36" y="2708920"/>
            <a:ext cx="3474132" cy="26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Спасибо за внимание!</a:t>
            </a:r>
            <a:endParaRPr lang="ru-RU" sz="4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02726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</TotalTime>
  <Words>205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</vt:lpstr>
      <vt:lpstr>Trebuchet MS</vt:lpstr>
      <vt:lpstr>Wingdings 3</vt:lpstr>
      <vt:lpstr>Грань</vt:lpstr>
      <vt:lpstr>Проект «Здоровячок»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«Здоровячок»</dc:title>
  <dc:creator>Мария</dc:creator>
  <cp:lastModifiedBy>User</cp:lastModifiedBy>
  <cp:revision>34</cp:revision>
  <dcterms:created xsi:type="dcterms:W3CDTF">2021-10-30T04:24:17Z</dcterms:created>
  <dcterms:modified xsi:type="dcterms:W3CDTF">2021-11-24T08:01:45Z</dcterms:modified>
</cp:coreProperties>
</file>