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  <p:sldId id="259" r:id="rId7"/>
    <p:sldId id="26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38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7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7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7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78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7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079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2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2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12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01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03E8F-3C8B-44CF-97C2-6BF8988819E4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D498-E5AC-4D29-8CC0-157455945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4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74" y="80963"/>
            <a:ext cx="9682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5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1" y="316523"/>
            <a:ext cx="9982693" cy="6254526"/>
          </a:xfrm>
        </p:spPr>
      </p:pic>
    </p:spTree>
    <p:extLst>
      <p:ext uri="{BB962C8B-B14F-4D97-AF65-F5344CB8AC3E}">
        <p14:creationId xmlns:p14="http://schemas.microsoft.com/office/powerpoint/2010/main" val="173121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25" y="108887"/>
            <a:ext cx="9413675" cy="6655415"/>
          </a:xfrm>
        </p:spPr>
      </p:pic>
    </p:spTree>
    <p:extLst>
      <p:ext uri="{BB962C8B-B14F-4D97-AF65-F5344CB8AC3E}">
        <p14:creationId xmlns:p14="http://schemas.microsoft.com/office/powerpoint/2010/main" val="962053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61" y="0"/>
            <a:ext cx="9572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76" y="0"/>
            <a:ext cx="9572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1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20" y="0"/>
            <a:ext cx="9682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32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08" y="0"/>
            <a:ext cx="9657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100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</cp:revision>
  <dcterms:created xsi:type="dcterms:W3CDTF">2020-11-25T07:03:58Z</dcterms:created>
  <dcterms:modified xsi:type="dcterms:W3CDTF">2020-11-25T07:07:39Z</dcterms:modified>
</cp:coreProperties>
</file>