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>
                <a:tint val="80000"/>
                <a:satMod val="300000"/>
                <a:alpha val="9000"/>
                <a:lumMod val="88000"/>
                <a:lumOff val="12000"/>
              </a:schemeClr>
            </a:gs>
            <a:gs pos="91000">
              <a:schemeClr val="bg2">
                <a:shade val="30000"/>
                <a:satMod val="200000"/>
                <a:alpha val="33000"/>
                <a:lumMod val="63000"/>
                <a:lumOff val="37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1"/>
            <a:ext cx="6912768" cy="864096"/>
          </a:xfr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Викторина «</a:t>
            </a:r>
            <a:r>
              <a:rPr lang="ru-RU" sz="3600" dirty="0" smtClean="0">
                <a:solidFill>
                  <a:srgbClr val="FF0000"/>
                </a:solidFill>
              </a:rPr>
              <a:t>Моя </a:t>
            </a:r>
            <a:r>
              <a:rPr lang="ru-RU" sz="3600" dirty="0" smtClean="0">
                <a:solidFill>
                  <a:srgbClr val="FF0000"/>
                </a:solidFill>
              </a:rPr>
              <a:t>Тюмень</a:t>
            </a:r>
            <a:r>
              <a:rPr lang="ru-RU" sz="3600" dirty="0" smtClean="0">
                <a:solidFill>
                  <a:srgbClr val="FF0000"/>
                </a:solidFill>
              </a:rPr>
              <a:t>»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200" dirty="0" smtClean="0"/>
              <a:t>Автор: Ковальчук В.Н. Г. Тюмень. Детсад №90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31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864095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Это животное, обитающее в лесостепи </a:t>
            </a:r>
            <a:r>
              <a:rPr lang="ru-RU" sz="2000" dirty="0" err="1">
                <a:solidFill>
                  <a:srgbClr val="FF0000"/>
                </a:solidFill>
              </a:rPr>
              <a:t>Приишимья</a:t>
            </a:r>
            <a:r>
              <a:rPr lang="ru-RU" sz="2000" dirty="0">
                <a:solidFill>
                  <a:srgbClr val="FF0000"/>
                </a:solidFill>
              </a:rPr>
              <a:t>, можно содержать в домашних </a:t>
            </a:r>
            <a:r>
              <a:rPr lang="ru-RU" sz="2000" dirty="0" smtClean="0">
                <a:solidFill>
                  <a:srgbClr val="FF0000"/>
                </a:solidFill>
              </a:rPr>
              <a:t>условиях?    </a:t>
            </a:r>
            <a:r>
              <a:rPr lang="ru-RU" sz="2000" dirty="0" err="1" smtClean="0"/>
              <a:t>Джунгарский</a:t>
            </a:r>
            <a:r>
              <a:rPr lang="ru-RU" sz="2000" dirty="0" smtClean="0"/>
              <a:t> </a:t>
            </a:r>
            <a:r>
              <a:rPr lang="ru-RU" sz="2000" dirty="0"/>
              <a:t>хомячок.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13232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4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648071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Каких </a:t>
            </a:r>
            <a:r>
              <a:rPr lang="ru-RU" sz="2000" dirty="0">
                <a:solidFill>
                  <a:srgbClr val="FF0000"/>
                </a:solidFill>
              </a:rPr>
              <a:t>из </a:t>
            </a:r>
            <a:r>
              <a:rPr lang="ru-RU" sz="2000" dirty="0" smtClean="0">
                <a:solidFill>
                  <a:srgbClr val="FF0000"/>
                </a:solidFill>
              </a:rPr>
              <a:t>изображённых видов </a:t>
            </a:r>
            <a:r>
              <a:rPr lang="ru-RU" sz="2000" dirty="0">
                <a:solidFill>
                  <a:srgbClr val="FF0000"/>
                </a:solidFill>
              </a:rPr>
              <a:t>транспорта в Тюмени нет</a:t>
            </a:r>
            <a:r>
              <a:rPr lang="ru-RU" sz="2000" dirty="0" smtClean="0">
                <a:solidFill>
                  <a:srgbClr val="FF0000"/>
                </a:solidFill>
              </a:rPr>
              <a:t>? </a:t>
            </a:r>
            <a:r>
              <a:rPr lang="ru-RU" sz="2000" dirty="0" smtClean="0"/>
              <a:t>Трамвая и троллейбуса.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251960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3970940" cy="3017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05064"/>
            <a:ext cx="52863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864096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Сиреневый, Звёздный, </a:t>
            </a:r>
            <a:r>
              <a:rPr lang="ru-RU" sz="2000" dirty="0" smtClean="0">
                <a:solidFill>
                  <a:srgbClr val="FF0000"/>
                </a:solidFill>
              </a:rPr>
              <a:t>Цветной. Какой </a:t>
            </a:r>
            <a:r>
              <a:rPr lang="ru-RU" sz="2000" dirty="0">
                <a:solidFill>
                  <a:srgbClr val="FF0000"/>
                </a:solidFill>
              </a:rPr>
              <a:t>из перечисленных пешеходных бульваров есть в Тюмени</a:t>
            </a:r>
            <a:r>
              <a:rPr lang="ru-RU" sz="2000" dirty="0" smtClean="0">
                <a:solidFill>
                  <a:srgbClr val="FF0000"/>
                </a:solidFill>
              </a:rPr>
              <a:t>? </a:t>
            </a:r>
            <a:r>
              <a:rPr lang="ru-RU" sz="2000" dirty="0" smtClean="0"/>
              <a:t>Цветной.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849138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5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1"/>
            <a:ext cx="8352928" cy="792087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FF0000"/>
                </a:solidFill>
              </a:rPr>
              <a:t>Какая улица в Тюмени носит имя литовской партизанки, Героя Советского Союза, ушедшей на фронт из Тюмени</a:t>
            </a:r>
            <a:r>
              <a:rPr lang="ru-RU" sz="2400" dirty="0" smtClean="0">
                <a:solidFill>
                  <a:srgbClr val="FF0000"/>
                </a:solidFill>
              </a:rPr>
              <a:t>?  </a:t>
            </a:r>
            <a:r>
              <a:rPr lang="ru-RU" sz="2400" dirty="0" smtClean="0"/>
              <a:t>Улица </a:t>
            </a:r>
            <a:r>
              <a:rPr lang="ru-RU" sz="2400" dirty="0" err="1"/>
              <a:t>Марите</a:t>
            </a:r>
            <a:r>
              <a:rPr lang="ru-RU" sz="2400" dirty="0"/>
              <a:t> </a:t>
            </a:r>
            <a:r>
              <a:rPr lang="ru-RU" sz="2400" dirty="0" err="1"/>
              <a:t>Мельникайте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8001268" cy="5303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2414880" cy="3566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3325813"/>
            <a:ext cx="59388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41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720079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Где в Тюмени установлены бронзовые скульптуры известным клоунам: Карандашу, Юрию Никулину, Олегу Попову</a:t>
            </a:r>
            <a:r>
              <a:rPr lang="ru-RU" sz="2000" dirty="0" smtClean="0">
                <a:solidFill>
                  <a:srgbClr val="FF0000"/>
                </a:solidFill>
              </a:rPr>
              <a:t>? </a:t>
            </a:r>
            <a:r>
              <a:rPr lang="ru-RU" sz="2000" dirty="0" smtClean="0"/>
              <a:t>У цирка.</a:t>
            </a:r>
            <a:endParaRPr lang="ru-RU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94944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23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5"/>
            <a:ext cx="7560840" cy="504055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В каком виде спорта </a:t>
            </a:r>
            <a:r>
              <a:rPr lang="ru-RU" sz="2000" dirty="0" smtClean="0">
                <a:solidFill>
                  <a:srgbClr val="FF0000"/>
                </a:solidFill>
              </a:rPr>
              <a:t>выступает Антон Шипулин?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Антон Шипулин.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68096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7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1"/>
            <a:ext cx="6840760" cy="504055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Кто написал сказку «Конёк – Горбунок</a:t>
            </a:r>
            <a:r>
              <a:rPr lang="ru-RU" sz="2000" dirty="0" smtClean="0">
                <a:solidFill>
                  <a:srgbClr val="FF0000"/>
                </a:solidFill>
              </a:rPr>
              <a:t>»? </a:t>
            </a:r>
            <a:r>
              <a:rPr lang="ru-RU" sz="2000" dirty="0" smtClean="0"/>
              <a:t>Пётр Ершов.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845442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8496944" cy="648071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Кем был почётный гражданин Тобольска Дмитрий Иванович Менделеев</a:t>
            </a:r>
            <a:r>
              <a:rPr lang="ru-RU" sz="2000" dirty="0" smtClean="0">
                <a:solidFill>
                  <a:srgbClr val="FF0000"/>
                </a:solidFill>
              </a:rPr>
              <a:t>? </a:t>
            </a:r>
            <a:r>
              <a:rPr lang="ru-RU" sz="2000" dirty="0" smtClean="0"/>
              <a:t>Учёным – химиком.</a:t>
            </a: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971277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1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792088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Этот лётчик, Герой России, живёт в Тюмени. Назовите его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/>
              <a:t>Владимир </a:t>
            </a:r>
            <a:r>
              <a:rPr lang="ru-RU" sz="2000" dirty="0" err="1"/>
              <a:t>Шарпатов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659128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06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кцент 4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FD965"/>
      </a:accent4>
      <a:accent5>
        <a:srgbClr val="CF6DA4"/>
      </a:accent5>
      <a:accent6>
        <a:srgbClr val="FA8D3D"/>
      </a:accent6>
      <a:hlink>
        <a:srgbClr val="FFC000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Викторина «Моя Тюмень» Автор: Ковальчук В.Н. Г. Тюмень. Детсад №90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2017-10-23T17:34:47Z</dcterms:created>
  <dcterms:modified xsi:type="dcterms:W3CDTF">2017-10-24T09:18:53Z</dcterms:modified>
</cp:coreProperties>
</file>